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07F8F-69D5-D85F-21DD-6C4EDDBBA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2B820A-1F88-AE68-CAEC-E425C419C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3FE8E5-751E-AAE8-F678-398B51EE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C3C4C-C49D-E9A5-58F6-A930B54D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826F6-0FD3-F22C-C164-063AAE34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25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C8F4E-40C3-7B96-3489-2747BB5C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9253CD-1B00-AE24-D647-4C49E9012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42DA4D-4024-7225-0C9D-FFCFAEE1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592E58-2AB2-38F3-DE05-00CF36A0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19CB5-68AD-6B6C-CE32-58B472F1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87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2E3117A-ECA9-CCAA-D3B7-BDDC529DC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E83721-0BC7-96CA-2A84-5CC4E01D2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B2F478-4D84-C933-1569-9155872C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F0AA5-BA80-C4CC-31D7-84FCADB4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88CB6C-C93D-6E56-4BD4-F95DE7BD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05766-3EC7-4BBA-27AD-C6FADB31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6AB65E-C9C0-150D-11FA-D1E30227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863D2-A588-37BC-8CB8-E33543F0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C3D501-3632-C0FB-C0DB-DFC8838E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FFFA03-8124-95A2-60DE-7936B475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D6997-F87F-9524-8D4B-1296D6AD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50BCF-249B-4DCD-1A61-65C24C07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89939D-B1E7-3677-6730-23F1C3A6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FC12F-0E0A-5BD3-721F-543DDAC3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0BC500-67D4-FB82-7EBE-DD189A03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9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0E1D7-8D1A-DD67-679E-E666C113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EE956-41B7-6D44-CEB4-21FD24D44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1471EF-C8F9-98B9-C690-CED8E4CF2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842688-6E28-90DA-8B80-CF358098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664D94-3596-CF58-7C1C-669A0F1F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BB9D9F-D693-22E0-7487-57B6D4EF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83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37195-D3FA-F530-AA69-62449DDB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8E389E-70F6-F101-819F-096F16FB3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4D5676-F0C6-F27E-53A0-BBA617D4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496EC8-8CCE-9914-9B35-782C48094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3E07BC-DDE7-E1B4-5468-04DFBB5CC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6B50E0-4853-63BF-9DDD-FD1E3947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EA5949-25A9-61C1-8D56-00B8B99E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F8C040-C3D9-A9E8-64A1-AE14CBBA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9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BC342-47C7-3E91-DF31-1B5B42B8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B3EF50-E529-8240-4995-BCFF4B4C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DE75B1-ED9D-5602-B8D2-505A7E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805436-3278-FF9A-A80B-A7BFA37B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3CB706-51B9-CB62-C81A-2F3BFFBE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4328606-BA1C-8FF3-FDE6-0CCA7A8F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76447-8A14-91E4-CC69-DF871689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4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9EE4E-5794-C3D6-4E18-111797F1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D4A475-0197-7304-6B87-E0796884C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62466C-286D-2AFE-046F-2FBF9673E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33AFF7-D793-0257-6EFC-8A7B19DE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02409B-8755-ADF5-624E-D26A5D59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F29C8C-3D3C-F94A-FBCA-3BAC78D3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0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6E74F-CD99-265F-8A98-5065C8EC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4AA4E6-950D-02BB-86AB-7B9989549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41C56-8B90-7EA2-5AF1-DA9248B39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116F58-0DC8-EFF4-5C9F-A4F29AD3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DC7CF-29DC-261F-88F6-881ADCBA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60B8C7-88A8-5218-F6D8-D00B8D4B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4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3AD04D-A304-8ACE-23E7-702F2258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A1E568-212A-D2F5-6DF4-66C4B9368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6EB0E-A9C3-34D1-7543-E4EF8C4C2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0A82-F398-4239-91C3-420102B1BDBD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E9E853-B3D9-A683-E005-5C6062D3A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543CA-7BB3-250D-739D-569E80D9F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64CC-EFEE-4FA3-9F75-8A8C06C38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C041497D-45BF-D11C-D299-0D4203130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11" y="983285"/>
            <a:ext cx="6250778" cy="48914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7430B8-BE8A-1956-4A2F-A30B598B79E6}"/>
              </a:ext>
            </a:extLst>
          </p:cNvPr>
          <p:cNvSpPr txBox="1"/>
          <p:nvPr/>
        </p:nvSpPr>
        <p:spPr>
          <a:xfrm>
            <a:off x="5075528" y="443581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2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メラノサイト</a:t>
            </a:r>
          </a:p>
        </p:txBody>
      </p:sp>
    </p:spTree>
    <p:extLst>
      <p:ext uri="{BB962C8B-B14F-4D97-AF65-F5344CB8AC3E}">
        <p14:creationId xmlns:p14="http://schemas.microsoft.com/office/powerpoint/2010/main" val="26705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D91F6B87-3FF6-7E70-AD57-210C6BC3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42" y="549000"/>
            <a:ext cx="5576116" cy="576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F8771F-97A9-A829-8C53-861F1B482E16}"/>
              </a:ext>
            </a:extLst>
          </p:cNvPr>
          <p:cNvSpPr txBox="1"/>
          <p:nvPr/>
        </p:nvSpPr>
        <p:spPr>
          <a:xfrm>
            <a:off x="3638144" y="324433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</a:rPr>
              <a:t>MSH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5CDAE3-CA8F-EB44-0A76-F2DC8C26CDA5}"/>
              </a:ext>
            </a:extLst>
          </p:cNvPr>
          <p:cNvSpPr txBox="1"/>
          <p:nvPr/>
        </p:nvSpPr>
        <p:spPr>
          <a:xfrm>
            <a:off x="7360595" y="41165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</a:rPr>
              <a:t>MSH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58FB53-D729-B8CC-55EE-0CE1FB4DA9D2}"/>
              </a:ext>
            </a:extLst>
          </p:cNvPr>
          <p:cNvSpPr txBox="1"/>
          <p:nvPr/>
        </p:nvSpPr>
        <p:spPr>
          <a:xfrm>
            <a:off x="4873557" y="2875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7030A0"/>
                </a:solidFill>
              </a:rPr>
              <a:t>活性酸素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FDCE8-3262-7A3D-010E-1D3CE861253B}"/>
              </a:ext>
            </a:extLst>
          </p:cNvPr>
          <p:cNvSpPr txBox="1"/>
          <p:nvPr/>
        </p:nvSpPr>
        <p:spPr>
          <a:xfrm>
            <a:off x="6183549" y="3613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7030A0"/>
                </a:solidFill>
              </a:rPr>
              <a:t>活性酸素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01ABC4-18CD-C280-E9BF-ABD8F5107D29}"/>
              </a:ext>
            </a:extLst>
          </p:cNvPr>
          <p:cNvSpPr txBox="1"/>
          <p:nvPr/>
        </p:nvSpPr>
        <p:spPr>
          <a:xfrm>
            <a:off x="7776062" y="21088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7030A0"/>
                </a:solidFill>
              </a:rPr>
              <a:t>活性酸素</a:t>
            </a:r>
          </a:p>
        </p:txBody>
      </p:sp>
    </p:spTree>
    <p:extLst>
      <p:ext uri="{BB962C8B-B14F-4D97-AF65-F5344CB8AC3E}">
        <p14:creationId xmlns:p14="http://schemas.microsoft.com/office/powerpoint/2010/main" val="290883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EC955E2F-D179-6CE0-BF8C-85697E29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00" y="959795"/>
            <a:ext cx="6249600" cy="493840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6A8394-87D9-D9E7-6D04-9707A18CB85B}"/>
              </a:ext>
            </a:extLst>
          </p:cNvPr>
          <p:cNvSpPr txBox="1"/>
          <p:nvPr/>
        </p:nvSpPr>
        <p:spPr>
          <a:xfrm>
            <a:off x="5126476" y="300138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n w="0">
                  <a:noFill/>
                </a:ln>
                <a:solidFill>
                  <a:schemeClr val="accent1"/>
                </a:solidFill>
              </a:rPr>
              <a:t>緊急事態発生！</a:t>
            </a:r>
            <a:endParaRPr kumimoji="1" lang="ja-JP" altLang="en-US" sz="2400" b="1" dirty="0">
              <a:ln w="0"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6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時計, 食品 が含まれている画像&#10;&#10;自動的に生成された説明">
            <a:extLst>
              <a:ext uri="{FF2B5EF4-FFF2-40B4-BE49-F238E27FC236}">
                <a16:creationId xmlns:a16="http://schemas.microsoft.com/office/drawing/2014/main" id="{C852DA52-F655-E4FA-5C8B-97CF711E9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66" y="2024240"/>
            <a:ext cx="6904467" cy="2809519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45706198-7505-50E8-97C5-D3F1778F1D0F}"/>
              </a:ext>
            </a:extLst>
          </p:cNvPr>
          <p:cNvSpPr/>
          <p:nvPr/>
        </p:nvSpPr>
        <p:spPr>
          <a:xfrm>
            <a:off x="6643991" y="3069076"/>
            <a:ext cx="1896894" cy="7198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2"/>
                </a:solidFill>
              </a:rPr>
              <a:t>吸収・分解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5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830CC937-B258-1A50-8D21-F0E172663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00" y="2064998"/>
            <a:ext cx="6904800" cy="27280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F7ABC9-E142-3211-645E-E7186D6E5B7D}"/>
              </a:ext>
            </a:extLst>
          </p:cNvPr>
          <p:cNvSpPr txBox="1"/>
          <p:nvPr/>
        </p:nvSpPr>
        <p:spPr>
          <a:xfrm>
            <a:off x="3076320" y="1381328"/>
            <a:ext cx="6039359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吸収・分解された活性酸素→メラニン色素</a:t>
            </a:r>
          </a:p>
        </p:txBody>
      </p:sp>
    </p:spTree>
    <p:extLst>
      <p:ext uri="{BB962C8B-B14F-4D97-AF65-F5344CB8AC3E}">
        <p14:creationId xmlns:p14="http://schemas.microsoft.com/office/powerpoint/2010/main" val="95902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4AE25587-B30E-0974-9A0F-085B1EBA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20" y="441996"/>
            <a:ext cx="596116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2E4BDFF7-D354-1EA3-3FBB-8A33A546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8" y="729000"/>
            <a:ext cx="6295043" cy="540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912F07-94C1-C618-E64D-ADD893EB2030}"/>
              </a:ext>
            </a:extLst>
          </p:cNvPr>
          <p:cNvSpPr txBox="1"/>
          <p:nvPr/>
        </p:nvSpPr>
        <p:spPr>
          <a:xfrm>
            <a:off x="5097293" y="41245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お休み中</a:t>
            </a:r>
            <a:endParaRPr kumimoji="1" lang="ja-JP" altLang="en-US" sz="2800" dirty="0"/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9C983205-4B9A-FCA0-5E94-AB755252921B}"/>
              </a:ext>
            </a:extLst>
          </p:cNvPr>
          <p:cNvSpPr/>
          <p:nvPr/>
        </p:nvSpPr>
        <p:spPr>
          <a:xfrm>
            <a:off x="1615430" y="1556426"/>
            <a:ext cx="252920" cy="457257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A00257-CDD1-A922-36C1-357B72EFABB2}"/>
              </a:ext>
            </a:extLst>
          </p:cNvPr>
          <p:cNvSpPr txBox="1"/>
          <p:nvPr/>
        </p:nvSpPr>
        <p:spPr>
          <a:xfrm>
            <a:off x="431115" y="3169324"/>
            <a:ext cx="2621550" cy="5193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ターンオーバー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09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0E362CD0-F4D7-374F-10DD-59105765E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00" y="726874"/>
            <a:ext cx="6300000" cy="54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4F5A3F-AEB6-CE2A-9C32-7AB237FBAF77}"/>
              </a:ext>
            </a:extLst>
          </p:cNvPr>
          <p:cNvSpPr txBox="1"/>
          <p:nvPr/>
        </p:nvSpPr>
        <p:spPr>
          <a:xfrm>
            <a:off x="4224642" y="105047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シミができる過程</a:t>
            </a:r>
            <a:endParaRPr kumimoji="1" lang="ja-JP" altLang="en-US" sz="2800" dirty="0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BBEC10A-9AF1-7C79-2934-9A8B311B62AE}"/>
              </a:ext>
            </a:extLst>
          </p:cNvPr>
          <p:cNvSpPr/>
          <p:nvPr/>
        </p:nvSpPr>
        <p:spPr>
          <a:xfrm>
            <a:off x="2103971" y="1751882"/>
            <a:ext cx="7660417" cy="34046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408F608-D246-6D0B-6A82-E0F62E3570B0}"/>
              </a:ext>
            </a:extLst>
          </p:cNvPr>
          <p:cNvGrpSpPr/>
          <p:nvPr/>
        </p:nvGrpSpPr>
        <p:grpSpPr>
          <a:xfrm>
            <a:off x="1285626" y="2693677"/>
            <a:ext cx="1634246" cy="1481056"/>
            <a:chOff x="4212077" y="2458646"/>
            <a:chExt cx="1634246" cy="1481056"/>
          </a:xfrm>
        </p:grpSpPr>
        <p:sp>
          <p:nvSpPr>
            <p:cNvPr id="9" name="フローチャート: 代替処理 8">
              <a:extLst>
                <a:ext uri="{FF2B5EF4-FFF2-40B4-BE49-F238E27FC236}">
                  <a16:creationId xmlns:a16="http://schemas.microsoft.com/office/drawing/2014/main" id="{96E8C1FC-11C8-CA3C-F389-07842CAA8BC1}"/>
                </a:ext>
              </a:extLst>
            </p:cNvPr>
            <p:cNvSpPr/>
            <p:nvPr/>
          </p:nvSpPr>
          <p:spPr>
            <a:xfrm>
              <a:off x="4212077" y="2458646"/>
              <a:ext cx="1634246" cy="1481056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ローチャート: 結合子 3">
              <a:extLst>
                <a:ext uri="{FF2B5EF4-FFF2-40B4-BE49-F238E27FC236}">
                  <a16:creationId xmlns:a16="http://schemas.microsoft.com/office/drawing/2014/main" id="{514957F9-EE36-F2E0-9166-3283CC74976B}"/>
                </a:ext>
              </a:extLst>
            </p:cNvPr>
            <p:cNvSpPr/>
            <p:nvPr/>
          </p:nvSpPr>
          <p:spPr>
            <a:xfrm>
              <a:off x="4260792" y="3001058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結合子 6">
              <a:extLst>
                <a:ext uri="{FF2B5EF4-FFF2-40B4-BE49-F238E27FC236}">
                  <a16:creationId xmlns:a16="http://schemas.microsoft.com/office/drawing/2014/main" id="{47341CBC-4BE3-D7EB-2D03-CF608FCA7C21}"/>
                </a:ext>
              </a:extLst>
            </p:cNvPr>
            <p:cNvSpPr/>
            <p:nvPr/>
          </p:nvSpPr>
          <p:spPr>
            <a:xfrm>
              <a:off x="5248825" y="338771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: 結合子 7">
              <a:extLst>
                <a:ext uri="{FF2B5EF4-FFF2-40B4-BE49-F238E27FC236}">
                  <a16:creationId xmlns:a16="http://schemas.microsoft.com/office/drawing/2014/main" id="{12A3EA3B-35E1-A6DA-2358-EC2AA00B96A4}"/>
                </a:ext>
              </a:extLst>
            </p:cNvPr>
            <p:cNvSpPr/>
            <p:nvPr/>
          </p:nvSpPr>
          <p:spPr>
            <a:xfrm>
              <a:off x="5068825" y="2563180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FD3E9FD-8E91-A75B-A18A-427B587CA710}"/>
              </a:ext>
            </a:extLst>
          </p:cNvPr>
          <p:cNvGrpSpPr/>
          <p:nvPr/>
        </p:nvGrpSpPr>
        <p:grpSpPr>
          <a:xfrm>
            <a:off x="3866815" y="2695578"/>
            <a:ext cx="1634246" cy="1481056"/>
            <a:chOff x="3353667" y="1597407"/>
            <a:chExt cx="1634246" cy="1481056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EEFE065-E8E0-BA89-8381-67B83067E855}"/>
                </a:ext>
              </a:extLst>
            </p:cNvPr>
            <p:cNvGrpSpPr/>
            <p:nvPr/>
          </p:nvGrpSpPr>
          <p:grpSpPr>
            <a:xfrm>
              <a:off x="3353667" y="1597407"/>
              <a:ext cx="1634246" cy="1481056"/>
              <a:chOff x="4212077" y="2458646"/>
              <a:chExt cx="1634246" cy="1481056"/>
            </a:xfrm>
          </p:grpSpPr>
          <p:sp>
            <p:nvSpPr>
              <p:cNvPr id="12" name="フローチャート: 代替処理 11">
                <a:extLst>
                  <a:ext uri="{FF2B5EF4-FFF2-40B4-BE49-F238E27FC236}">
                    <a16:creationId xmlns:a16="http://schemas.microsoft.com/office/drawing/2014/main" id="{0D03FCC5-517D-2909-637A-A1E46F33CDB0}"/>
                  </a:ext>
                </a:extLst>
              </p:cNvPr>
              <p:cNvSpPr/>
              <p:nvPr/>
            </p:nvSpPr>
            <p:spPr>
              <a:xfrm>
                <a:off x="4212077" y="2458646"/>
                <a:ext cx="1634246" cy="148105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結合子 12">
                <a:extLst>
                  <a:ext uri="{FF2B5EF4-FFF2-40B4-BE49-F238E27FC236}">
                    <a16:creationId xmlns:a16="http://schemas.microsoft.com/office/drawing/2014/main" id="{9F9D56C6-E090-DA2D-486B-B4DE752F7425}"/>
                  </a:ext>
                </a:extLst>
              </p:cNvPr>
              <p:cNvSpPr/>
              <p:nvPr/>
            </p:nvSpPr>
            <p:spPr>
              <a:xfrm>
                <a:off x="4260792" y="3001058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ローチャート: 結合子 13">
                <a:extLst>
                  <a:ext uri="{FF2B5EF4-FFF2-40B4-BE49-F238E27FC236}">
                    <a16:creationId xmlns:a16="http://schemas.microsoft.com/office/drawing/2014/main" id="{32C94F51-4149-08BA-2CFD-EE3FF774EEC1}"/>
                  </a:ext>
                </a:extLst>
              </p:cNvPr>
              <p:cNvSpPr/>
              <p:nvPr/>
            </p:nvSpPr>
            <p:spPr>
              <a:xfrm>
                <a:off x="5248825" y="3387714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ローチャート: 結合子 14">
                <a:extLst>
                  <a:ext uri="{FF2B5EF4-FFF2-40B4-BE49-F238E27FC236}">
                    <a16:creationId xmlns:a16="http://schemas.microsoft.com/office/drawing/2014/main" id="{97A6E5E6-6E54-4EF2-4C59-BE51968E7409}"/>
                  </a:ext>
                </a:extLst>
              </p:cNvPr>
              <p:cNvSpPr/>
              <p:nvPr/>
            </p:nvSpPr>
            <p:spPr>
              <a:xfrm>
                <a:off x="5068825" y="256318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フローチャート: 結合子 15">
              <a:extLst>
                <a:ext uri="{FF2B5EF4-FFF2-40B4-BE49-F238E27FC236}">
                  <a16:creationId xmlns:a16="http://schemas.microsoft.com/office/drawing/2014/main" id="{69E05479-0B22-1CF9-159A-7BB2CF778065}"/>
                </a:ext>
              </a:extLst>
            </p:cNvPr>
            <p:cNvSpPr/>
            <p:nvPr/>
          </p:nvSpPr>
          <p:spPr>
            <a:xfrm>
              <a:off x="3684839" y="1779819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結合子 16">
              <a:extLst>
                <a:ext uri="{FF2B5EF4-FFF2-40B4-BE49-F238E27FC236}">
                  <a16:creationId xmlns:a16="http://schemas.microsoft.com/office/drawing/2014/main" id="{47E6C65E-2F61-2C61-B38F-0CE363ADECB3}"/>
                </a:ext>
              </a:extLst>
            </p:cNvPr>
            <p:cNvSpPr/>
            <p:nvPr/>
          </p:nvSpPr>
          <p:spPr>
            <a:xfrm>
              <a:off x="3692041" y="2638020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>
              <a:extLst>
                <a:ext uri="{FF2B5EF4-FFF2-40B4-BE49-F238E27FC236}">
                  <a16:creationId xmlns:a16="http://schemas.microsoft.com/office/drawing/2014/main" id="{413997A9-963E-58D0-FBD9-FFD5CAFEA6E4}"/>
                </a:ext>
              </a:extLst>
            </p:cNvPr>
            <p:cNvSpPr/>
            <p:nvPr/>
          </p:nvSpPr>
          <p:spPr>
            <a:xfrm>
              <a:off x="4030415" y="2208919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: 結合子 18">
              <a:extLst>
                <a:ext uri="{FF2B5EF4-FFF2-40B4-BE49-F238E27FC236}">
                  <a16:creationId xmlns:a16="http://schemas.microsoft.com/office/drawing/2014/main" id="{FB3ACD59-8396-51A9-E958-CF18AEABC7FB}"/>
                </a:ext>
              </a:extLst>
            </p:cNvPr>
            <p:cNvSpPr/>
            <p:nvPr/>
          </p:nvSpPr>
          <p:spPr>
            <a:xfrm>
              <a:off x="4559232" y="2048707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554B577-63D3-41F2-DF79-7F8AAFFAA99F}"/>
              </a:ext>
            </a:extLst>
          </p:cNvPr>
          <p:cNvGrpSpPr/>
          <p:nvPr/>
        </p:nvGrpSpPr>
        <p:grpSpPr>
          <a:xfrm>
            <a:off x="6452200" y="2688472"/>
            <a:ext cx="1634246" cy="1481056"/>
            <a:chOff x="6299962" y="1592202"/>
            <a:chExt cx="1634246" cy="1481056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5B0A335-ECB8-516F-333F-DE5586524ED8}"/>
                </a:ext>
              </a:extLst>
            </p:cNvPr>
            <p:cNvGrpSpPr/>
            <p:nvPr/>
          </p:nvGrpSpPr>
          <p:grpSpPr>
            <a:xfrm>
              <a:off x="6299962" y="1592202"/>
              <a:ext cx="1634246" cy="1481056"/>
              <a:chOff x="4212077" y="2458646"/>
              <a:chExt cx="1634246" cy="1481056"/>
            </a:xfrm>
          </p:grpSpPr>
          <p:sp>
            <p:nvSpPr>
              <p:cNvPr id="21" name="フローチャート: 代替処理 20">
                <a:extLst>
                  <a:ext uri="{FF2B5EF4-FFF2-40B4-BE49-F238E27FC236}">
                    <a16:creationId xmlns:a16="http://schemas.microsoft.com/office/drawing/2014/main" id="{B06617EE-E154-02EF-C0AC-253D9CA7F2E4}"/>
                  </a:ext>
                </a:extLst>
              </p:cNvPr>
              <p:cNvSpPr/>
              <p:nvPr/>
            </p:nvSpPr>
            <p:spPr>
              <a:xfrm>
                <a:off x="4212077" y="2458646"/>
                <a:ext cx="1634246" cy="1481056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ローチャート: 結合子 21">
                <a:extLst>
                  <a:ext uri="{FF2B5EF4-FFF2-40B4-BE49-F238E27FC236}">
                    <a16:creationId xmlns:a16="http://schemas.microsoft.com/office/drawing/2014/main" id="{5516A234-98B2-8E84-AD9D-0C80181D3238}"/>
                  </a:ext>
                </a:extLst>
              </p:cNvPr>
              <p:cNvSpPr/>
              <p:nvPr/>
            </p:nvSpPr>
            <p:spPr>
              <a:xfrm>
                <a:off x="4260792" y="3001058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ローチャート: 結合子 22">
                <a:extLst>
                  <a:ext uri="{FF2B5EF4-FFF2-40B4-BE49-F238E27FC236}">
                    <a16:creationId xmlns:a16="http://schemas.microsoft.com/office/drawing/2014/main" id="{55ED8B4D-F794-2B9D-3EF5-8593A8DB2FC5}"/>
                  </a:ext>
                </a:extLst>
              </p:cNvPr>
              <p:cNvSpPr/>
              <p:nvPr/>
            </p:nvSpPr>
            <p:spPr>
              <a:xfrm>
                <a:off x="5248825" y="3387714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ローチャート: 結合子 23">
                <a:extLst>
                  <a:ext uri="{FF2B5EF4-FFF2-40B4-BE49-F238E27FC236}">
                    <a16:creationId xmlns:a16="http://schemas.microsoft.com/office/drawing/2014/main" id="{B78D3AB7-152F-A293-4448-FA96AEE606E9}"/>
                  </a:ext>
                </a:extLst>
              </p:cNvPr>
              <p:cNvSpPr/>
              <p:nvPr/>
            </p:nvSpPr>
            <p:spPr>
              <a:xfrm>
                <a:off x="5068825" y="256318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フローチャート: 結合子 24">
              <a:extLst>
                <a:ext uri="{FF2B5EF4-FFF2-40B4-BE49-F238E27FC236}">
                  <a16:creationId xmlns:a16="http://schemas.microsoft.com/office/drawing/2014/main" id="{E70D672B-D182-C0B4-32BB-0B314A7869A4}"/>
                </a:ext>
              </a:extLst>
            </p:cNvPr>
            <p:cNvSpPr/>
            <p:nvPr/>
          </p:nvSpPr>
          <p:spPr>
            <a:xfrm>
              <a:off x="6631134" y="177461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結合子 25">
              <a:extLst>
                <a:ext uri="{FF2B5EF4-FFF2-40B4-BE49-F238E27FC236}">
                  <a16:creationId xmlns:a16="http://schemas.microsoft.com/office/drawing/2014/main" id="{B6409C98-AAA6-63E3-20B2-387839931040}"/>
                </a:ext>
              </a:extLst>
            </p:cNvPr>
            <p:cNvSpPr/>
            <p:nvPr/>
          </p:nvSpPr>
          <p:spPr>
            <a:xfrm>
              <a:off x="6638336" y="2632815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: 結合子 26">
              <a:extLst>
                <a:ext uri="{FF2B5EF4-FFF2-40B4-BE49-F238E27FC236}">
                  <a16:creationId xmlns:a16="http://schemas.microsoft.com/office/drawing/2014/main" id="{74497AAC-D636-141B-4D14-B6C712085796}"/>
                </a:ext>
              </a:extLst>
            </p:cNvPr>
            <p:cNvSpPr/>
            <p:nvPr/>
          </p:nvSpPr>
          <p:spPr>
            <a:xfrm>
              <a:off x="6976710" y="220371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: 結合子 27">
              <a:extLst>
                <a:ext uri="{FF2B5EF4-FFF2-40B4-BE49-F238E27FC236}">
                  <a16:creationId xmlns:a16="http://schemas.microsoft.com/office/drawing/2014/main" id="{47D167EF-F488-2ABF-A0C2-A5CEB4938AC5}"/>
                </a:ext>
              </a:extLst>
            </p:cNvPr>
            <p:cNvSpPr/>
            <p:nvPr/>
          </p:nvSpPr>
          <p:spPr>
            <a:xfrm>
              <a:off x="7505527" y="2043502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: 結合子 28">
              <a:extLst>
                <a:ext uri="{FF2B5EF4-FFF2-40B4-BE49-F238E27FC236}">
                  <a16:creationId xmlns:a16="http://schemas.microsoft.com/office/drawing/2014/main" id="{2965AEC9-22BB-E797-52D7-339D9F3E5686}"/>
                </a:ext>
              </a:extLst>
            </p:cNvPr>
            <p:cNvSpPr/>
            <p:nvPr/>
          </p:nvSpPr>
          <p:spPr>
            <a:xfrm>
              <a:off x="6650946" y="2223502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: 結合子 29">
              <a:extLst>
                <a:ext uri="{FF2B5EF4-FFF2-40B4-BE49-F238E27FC236}">
                  <a16:creationId xmlns:a16="http://schemas.microsoft.com/office/drawing/2014/main" id="{29AD9936-A6BB-2E27-C16B-1EF0B6CD4A7A}"/>
                </a:ext>
              </a:extLst>
            </p:cNvPr>
            <p:cNvSpPr/>
            <p:nvPr/>
          </p:nvSpPr>
          <p:spPr>
            <a:xfrm>
              <a:off x="6923996" y="1918781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: 結合子 30">
              <a:extLst>
                <a:ext uri="{FF2B5EF4-FFF2-40B4-BE49-F238E27FC236}">
                  <a16:creationId xmlns:a16="http://schemas.microsoft.com/office/drawing/2014/main" id="{0365F9AE-75DF-E3C8-389E-6C536F313DD6}"/>
                </a:ext>
              </a:extLst>
            </p:cNvPr>
            <p:cNvSpPr/>
            <p:nvPr/>
          </p:nvSpPr>
          <p:spPr>
            <a:xfrm>
              <a:off x="7272813" y="2190010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: 結合子 31">
              <a:extLst>
                <a:ext uri="{FF2B5EF4-FFF2-40B4-BE49-F238E27FC236}">
                  <a16:creationId xmlns:a16="http://schemas.microsoft.com/office/drawing/2014/main" id="{F13A0DC8-EAC4-18F6-EC88-20281C33E5C8}"/>
                </a:ext>
              </a:extLst>
            </p:cNvPr>
            <p:cNvSpPr/>
            <p:nvPr/>
          </p:nvSpPr>
          <p:spPr>
            <a:xfrm>
              <a:off x="6994971" y="256867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40C6567-AA06-8D56-6DE2-1F9996BC059C}"/>
              </a:ext>
            </a:extLst>
          </p:cNvPr>
          <p:cNvGrpSpPr/>
          <p:nvPr/>
        </p:nvGrpSpPr>
        <p:grpSpPr>
          <a:xfrm>
            <a:off x="9030346" y="2695578"/>
            <a:ext cx="1634246" cy="1481056"/>
            <a:chOff x="8878108" y="1599308"/>
            <a:chExt cx="1634246" cy="1481056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751F201-02D3-F24E-5FCF-2AC62D426733}"/>
                </a:ext>
              </a:extLst>
            </p:cNvPr>
            <p:cNvGrpSpPr/>
            <p:nvPr/>
          </p:nvGrpSpPr>
          <p:grpSpPr>
            <a:xfrm>
              <a:off x="8878108" y="1599308"/>
              <a:ext cx="1634246" cy="1481056"/>
              <a:chOff x="8878108" y="1599308"/>
              <a:chExt cx="1634246" cy="1481056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FDE76A25-A0E1-AE1D-96B0-4F64004F6C40}"/>
                  </a:ext>
                </a:extLst>
              </p:cNvPr>
              <p:cNvGrpSpPr/>
              <p:nvPr/>
            </p:nvGrpSpPr>
            <p:grpSpPr>
              <a:xfrm>
                <a:off x="8878108" y="1599308"/>
                <a:ext cx="1634246" cy="1481056"/>
                <a:chOff x="4212077" y="2458646"/>
                <a:chExt cx="1634246" cy="1481056"/>
              </a:xfrm>
            </p:grpSpPr>
            <p:sp>
              <p:nvSpPr>
                <p:cNvPr id="34" name="フローチャート: 代替処理 33">
                  <a:extLst>
                    <a:ext uri="{FF2B5EF4-FFF2-40B4-BE49-F238E27FC236}">
                      <a16:creationId xmlns:a16="http://schemas.microsoft.com/office/drawing/2014/main" id="{E0EB7608-F990-1AD2-9D5C-0A7267DB621C}"/>
                    </a:ext>
                  </a:extLst>
                </p:cNvPr>
                <p:cNvSpPr/>
                <p:nvPr/>
              </p:nvSpPr>
              <p:spPr>
                <a:xfrm>
                  <a:off x="4212077" y="2458646"/>
                  <a:ext cx="1634246" cy="1481056"/>
                </a:xfrm>
                <a:prstGeom prst="flowChartAlternateProces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ローチャート: 結合子 34">
                  <a:extLst>
                    <a:ext uri="{FF2B5EF4-FFF2-40B4-BE49-F238E27FC236}">
                      <a16:creationId xmlns:a16="http://schemas.microsoft.com/office/drawing/2014/main" id="{5AE1CC05-AE18-BF54-23E6-5F801D8EADD4}"/>
                    </a:ext>
                  </a:extLst>
                </p:cNvPr>
                <p:cNvSpPr/>
                <p:nvPr/>
              </p:nvSpPr>
              <p:spPr>
                <a:xfrm>
                  <a:off x="4260792" y="3001058"/>
                  <a:ext cx="360000" cy="3600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ローチャート: 結合子 35">
                  <a:extLst>
                    <a:ext uri="{FF2B5EF4-FFF2-40B4-BE49-F238E27FC236}">
                      <a16:creationId xmlns:a16="http://schemas.microsoft.com/office/drawing/2014/main" id="{DB7940EA-676D-D6C7-77EB-5027C4BF1CED}"/>
                    </a:ext>
                  </a:extLst>
                </p:cNvPr>
                <p:cNvSpPr/>
                <p:nvPr/>
              </p:nvSpPr>
              <p:spPr>
                <a:xfrm>
                  <a:off x="5248825" y="3387714"/>
                  <a:ext cx="360000" cy="3600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ローチャート: 結合子 36">
                  <a:extLst>
                    <a:ext uri="{FF2B5EF4-FFF2-40B4-BE49-F238E27FC236}">
                      <a16:creationId xmlns:a16="http://schemas.microsoft.com/office/drawing/2014/main" id="{F14C4A2D-B788-0C02-7884-3C3F0FA2D193}"/>
                    </a:ext>
                  </a:extLst>
                </p:cNvPr>
                <p:cNvSpPr/>
                <p:nvPr/>
              </p:nvSpPr>
              <p:spPr>
                <a:xfrm>
                  <a:off x="5068825" y="2563180"/>
                  <a:ext cx="360000" cy="360000"/>
                </a:xfrm>
                <a:prstGeom prst="flowChartConnector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8" name="フローチャート: 結合子 37">
                <a:extLst>
                  <a:ext uri="{FF2B5EF4-FFF2-40B4-BE49-F238E27FC236}">
                    <a16:creationId xmlns:a16="http://schemas.microsoft.com/office/drawing/2014/main" id="{59017D90-A2E8-49CE-36D4-320FC4026769}"/>
                  </a:ext>
                </a:extLst>
              </p:cNvPr>
              <p:cNvSpPr/>
              <p:nvPr/>
            </p:nvSpPr>
            <p:spPr>
              <a:xfrm>
                <a:off x="9209280" y="178172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ローチャート: 結合子 38">
                <a:extLst>
                  <a:ext uri="{FF2B5EF4-FFF2-40B4-BE49-F238E27FC236}">
                    <a16:creationId xmlns:a16="http://schemas.microsoft.com/office/drawing/2014/main" id="{205831CD-F33C-9581-0280-2325F05EC554}"/>
                  </a:ext>
                </a:extLst>
              </p:cNvPr>
              <p:cNvSpPr/>
              <p:nvPr/>
            </p:nvSpPr>
            <p:spPr>
              <a:xfrm>
                <a:off x="9216482" y="2639921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ローチャート: 結合子 39">
                <a:extLst>
                  <a:ext uri="{FF2B5EF4-FFF2-40B4-BE49-F238E27FC236}">
                    <a16:creationId xmlns:a16="http://schemas.microsoft.com/office/drawing/2014/main" id="{4CC8E04E-DBD0-B35C-6026-D19D6942FAAC}"/>
                  </a:ext>
                </a:extLst>
              </p:cNvPr>
              <p:cNvSpPr/>
              <p:nvPr/>
            </p:nvSpPr>
            <p:spPr>
              <a:xfrm>
                <a:off x="9554856" y="221082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ローチャート: 結合子 40">
                <a:extLst>
                  <a:ext uri="{FF2B5EF4-FFF2-40B4-BE49-F238E27FC236}">
                    <a16:creationId xmlns:a16="http://schemas.microsoft.com/office/drawing/2014/main" id="{924CFDC0-0B79-E0DF-525D-F8421632A67A}"/>
                  </a:ext>
                </a:extLst>
              </p:cNvPr>
              <p:cNvSpPr/>
              <p:nvPr/>
            </p:nvSpPr>
            <p:spPr>
              <a:xfrm>
                <a:off x="10083673" y="2050608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ローチャート: 結合子 41">
                <a:extLst>
                  <a:ext uri="{FF2B5EF4-FFF2-40B4-BE49-F238E27FC236}">
                    <a16:creationId xmlns:a16="http://schemas.microsoft.com/office/drawing/2014/main" id="{BF71AC2D-5FE1-265D-F663-D471E8FDA041}"/>
                  </a:ext>
                </a:extLst>
              </p:cNvPr>
              <p:cNvSpPr/>
              <p:nvPr/>
            </p:nvSpPr>
            <p:spPr>
              <a:xfrm>
                <a:off x="9229092" y="2230608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ローチャート: 結合子 42">
                <a:extLst>
                  <a:ext uri="{FF2B5EF4-FFF2-40B4-BE49-F238E27FC236}">
                    <a16:creationId xmlns:a16="http://schemas.microsoft.com/office/drawing/2014/main" id="{4BEE5995-41F4-8902-B4D2-B256D1FABEC2}"/>
                  </a:ext>
                </a:extLst>
              </p:cNvPr>
              <p:cNvSpPr/>
              <p:nvPr/>
            </p:nvSpPr>
            <p:spPr>
              <a:xfrm>
                <a:off x="9502142" y="1925887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ローチャート: 結合子 43">
                <a:extLst>
                  <a:ext uri="{FF2B5EF4-FFF2-40B4-BE49-F238E27FC236}">
                    <a16:creationId xmlns:a16="http://schemas.microsoft.com/office/drawing/2014/main" id="{BB5F2AAF-2316-BA52-4DAE-D7B31870817C}"/>
                  </a:ext>
                </a:extLst>
              </p:cNvPr>
              <p:cNvSpPr/>
              <p:nvPr/>
            </p:nvSpPr>
            <p:spPr>
              <a:xfrm>
                <a:off x="9850959" y="2197116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ローチャート: 結合子 44">
                <a:extLst>
                  <a:ext uri="{FF2B5EF4-FFF2-40B4-BE49-F238E27FC236}">
                    <a16:creationId xmlns:a16="http://schemas.microsoft.com/office/drawing/2014/main" id="{6CA78E74-5E4E-F8E1-2F3E-98F8E0105C4E}"/>
                  </a:ext>
                </a:extLst>
              </p:cNvPr>
              <p:cNvSpPr/>
              <p:nvPr/>
            </p:nvSpPr>
            <p:spPr>
              <a:xfrm>
                <a:off x="9573117" y="257578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フローチャート: 結合子 48">
              <a:extLst>
                <a:ext uri="{FF2B5EF4-FFF2-40B4-BE49-F238E27FC236}">
                  <a16:creationId xmlns:a16="http://schemas.microsoft.com/office/drawing/2014/main" id="{FFD6EEAA-A218-6596-B080-9B3CD5F6593A}"/>
                </a:ext>
              </a:extLst>
            </p:cNvPr>
            <p:cNvSpPr/>
            <p:nvPr/>
          </p:nvSpPr>
          <p:spPr>
            <a:xfrm>
              <a:off x="9402876" y="243005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: 結合子 49">
              <a:extLst>
                <a:ext uri="{FF2B5EF4-FFF2-40B4-BE49-F238E27FC236}">
                  <a16:creationId xmlns:a16="http://schemas.microsoft.com/office/drawing/2014/main" id="{D1874D3F-ADD5-6CBC-544E-5DEDBB199BC8}"/>
                </a:ext>
              </a:extLst>
            </p:cNvPr>
            <p:cNvSpPr/>
            <p:nvPr/>
          </p:nvSpPr>
          <p:spPr>
            <a:xfrm>
              <a:off x="9097787" y="2398584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結合子 50">
              <a:extLst>
                <a:ext uri="{FF2B5EF4-FFF2-40B4-BE49-F238E27FC236}">
                  <a16:creationId xmlns:a16="http://schemas.microsoft.com/office/drawing/2014/main" id="{18842FD1-DA52-E054-508F-D7E02008694C}"/>
                </a:ext>
              </a:extLst>
            </p:cNvPr>
            <p:cNvSpPr/>
            <p:nvPr/>
          </p:nvSpPr>
          <p:spPr>
            <a:xfrm>
              <a:off x="9715246" y="2403126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: 結合子 51">
              <a:extLst>
                <a:ext uri="{FF2B5EF4-FFF2-40B4-BE49-F238E27FC236}">
                  <a16:creationId xmlns:a16="http://schemas.microsoft.com/office/drawing/2014/main" id="{C857C16F-F777-4D27-8C70-87CD53E00F65}"/>
                </a:ext>
              </a:extLst>
            </p:cNvPr>
            <p:cNvSpPr/>
            <p:nvPr/>
          </p:nvSpPr>
          <p:spPr>
            <a:xfrm>
              <a:off x="9313106" y="2040187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: 結合子 52">
              <a:extLst>
                <a:ext uri="{FF2B5EF4-FFF2-40B4-BE49-F238E27FC236}">
                  <a16:creationId xmlns:a16="http://schemas.microsoft.com/office/drawing/2014/main" id="{661A35E4-F605-AB7E-69FF-BD3555A7E80C}"/>
                </a:ext>
              </a:extLst>
            </p:cNvPr>
            <p:cNvSpPr/>
            <p:nvPr/>
          </p:nvSpPr>
          <p:spPr>
            <a:xfrm>
              <a:off x="9058128" y="1988648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: 結合子 53">
              <a:extLst>
                <a:ext uri="{FF2B5EF4-FFF2-40B4-BE49-F238E27FC236}">
                  <a16:creationId xmlns:a16="http://schemas.microsoft.com/office/drawing/2014/main" id="{4E7D01CC-008C-A52E-A44D-5A90DEDF4354}"/>
                </a:ext>
              </a:extLst>
            </p:cNvPr>
            <p:cNvSpPr/>
            <p:nvPr/>
          </p:nvSpPr>
          <p:spPr>
            <a:xfrm>
              <a:off x="9461767" y="1723630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ローチャート: 結合子 54">
              <a:extLst>
                <a:ext uri="{FF2B5EF4-FFF2-40B4-BE49-F238E27FC236}">
                  <a16:creationId xmlns:a16="http://schemas.microsoft.com/office/drawing/2014/main" id="{4ACA727E-E727-D5D6-414C-CC70C78DE4EA}"/>
                </a:ext>
              </a:extLst>
            </p:cNvPr>
            <p:cNvSpPr/>
            <p:nvPr/>
          </p:nvSpPr>
          <p:spPr>
            <a:xfrm>
              <a:off x="9817855" y="1983037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ローチャート: 結合子 55">
              <a:extLst>
                <a:ext uri="{FF2B5EF4-FFF2-40B4-BE49-F238E27FC236}">
                  <a16:creationId xmlns:a16="http://schemas.microsoft.com/office/drawing/2014/main" id="{AA9B9880-CA3C-59A1-5963-58D06E192A65}"/>
                </a:ext>
              </a:extLst>
            </p:cNvPr>
            <p:cNvSpPr/>
            <p:nvPr/>
          </p:nvSpPr>
          <p:spPr>
            <a:xfrm>
              <a:off x="9963432" y="1775441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ローチャート: 結合子 56">
              <a:extLst>
                <a:ext uri="{FF2B5EF4-FFF2-40B4-BE49-F238E27FC236}">
                  <a16:creationId xmlns:a16="http://schemas.microsoft.com/office/drawing/2014/main" id="{4E129A99-454C-25E7-BC35-EB0B4607B729}"/>
                </a:ext>
              </a:extLst>
            </p:cNvPr>
            <p:cNvSpPr/>
            <p:nvPr/>
          </p:nvSpPr>
          <p:spPr>
            <a:xfrm>
              <a:off x="10037375" y="2326602"/>
              <a:ext cx="360000" cy="360000"/>
            </a:xfrm>
            <a:prstGeom prst="flowChartConnector">
              <a:avLst/>
            </a:prstGeom>
            <a:solidFill>
              <a:schemeClr val="accent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A8785-2C7A-0A59-5558-D1BF8CFC7FCD}"/>
              </a:ext>
            </a:extLst>
          </p:cNvPr>
          <p:cNvSpPr txBox="1"/>
          <p:nvPr/>
        </p:nvSpPr>
        <p:spPr>
          <a:xfrm>
            <a:off x="4197987" y="528431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シミが消える過程</a:t>
            </a:r>
            <a:endParaRPr kumimoji="1" lang="ja-JP" altLang="en-US" sz="2800" dirty="0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0130F3B8-4B40-B87E-943C-7DF0291FAD1B}"/>
              </a:ext>
            </a:extLst>
          </p:cNvPr>
          <p:cNvSpPr/>
          <p:nvPr/>
        </p:nvSpPr>
        <p:spPr>
          <a:xfrm flipH="1">
            <a:off x="2074697" y="4765649"/>
            <a:ext cx="7660417" cy="340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76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</Words>
  <Application>Microsoft Office PowerPoint</Application>
  <PresentationFormat>ワイド画面</PresentationFormat>
  <Paragraphs>13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千里 南</dc:creator>
  <cp:lastModifiedBy>千里 南</cp:lastModifiedBy>
  <cp:revision>2</cp:revision>
  <dcterms:created xsi:type="dcterms:W3CDTF">2023-06-20T02:38:28Z</dcterms:created>
  <dcterms:modified xsi:type="dcterms:W3CDTF">2023-06-20T05:47:53Z</dcterms:modified>
</cp:coreProperties>
</file>